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310" r:id="rId41"/>
    <p:sldId id="305" r:id="rId42"/>
    <p:sldId id="327" r:id="rId43"/>
    <p:sldId id="280" r:id="rId44"/>
    <p:sldId id="565" r:id="rId45"/>
    <p:sldId id="682" r:id="rId46"/>
    <p:sldId id="320" r:id="rId47"/>
    <p:sldId id="683" r:id="rId48"/>
    <p:sldId id="691" r:id="rId49"/>
    <p:sldId id="309" r:id="rId50"/>
    <p:sldId id="680" r:id="rId51"/>
    <p:sldId id="323" r:id="rId52"/>
    <p:sldId id="329" r:id="rId53"/>
    <p:sldId id="690" r:id="rId54"/>
    <p:sldId id="685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162763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19915" y="661949"/>
            <a:ext cx="523098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227387" y="667996"/>
            <a:ext cx="0" cy="76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14107</TotalTime>
  <Words>3943</Words>
  <Application>Microsoft Office PowerPoint</Application>
  <PresentationFormat>Widescreen</PresentationFormat>
  <Paragraphs>618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281</cp:revision>
  <dcterms:created xsi:type="dcterms:W3CDTF">2022-07-11T13:02:20Z</dcterms:created>
  <dcterms:modified xsi:type="dcterms:W3CDTF">2023-09-03T08:56:13Z</dcterms:modified>
</cp:coreProperties>
</file>